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72"/>
  </p:notesMasterIdLst>
  <p:handoutMasterIdLst>
    <p:handoutMasterId r:id="rId73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334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323" r:id="rId25"/>
    <p:sldId id="322" r:id="rId26"/>
    <p:sldId id="290" r:id="rId27"/>
    <p:sldId id="330" r:id="rId28"/>
    <p:sldId id="326" r:id="rId29"/>
    <p:sldId id="335" r:id="rId30"/>
    <p:sldId id="336" r:id="rId31"/>
    <p:sldId id="320" r:id="rId32"/>
    <p:sldId id="292" r:id="rId33"/>
    <p:sldId id="293" r:id="rId34"/>
    <p:sldId id="294" r:id="rId35"/>
    <p:sldId id="331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32" r:id="rId52"/>
    <p:sldId id="312" r:id="rId53"/>
    <p:sldId id="313" r:id="rId54"/>
    <p:sldId id="337" r:id="rId55"/>
    <p:sldId id="314" r:id="rId56"/>
    <p:sldId id="315" r:id="rId57"/>
    <p:sldId id="316" r:id="rId58"/>
    <p:sldId id="317" r:id="rId59"/>
    <p:sldId id="318" r:id="rId60"/>
    <p:sldId id="319" r:id="rId61"/>
    <p:sldId id="262" r:id="rId62"/>
    <p:sldId id="263" r:id="rId63"/>
    <p:sldId id="258" r:id="rId64"/>
    <p:sldId id="265" r:id="rId65"/>
    <p:sldId id="264" r:id="rId66"/>
    <p:sldId id="269" r:id="rId67"/>
    <p:sldId id="266" r:id="rId68"/>
    <p:sldId id="328" r:id="rId69"/>
    <p:sldId id="329" r:id="rId70"/>
    <p:sldId id="338" r:id="rId71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74877" autoAdjust="0"/>
  </p:normalViewPr>
  <p:slideViewPr>
    <p:cSldViewPr snapToGrid="0" snapToObjects="1" showGuides="1">
      <p:cViewPr varScale="1">
        <p:scale>
          <a:sx n="83" d="100"/>
          <a:sy n="83" d="100"/>
        </p:scale>
        <p:origin x="2208" y="96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-1341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25.01.2016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25.01.2016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97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990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43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Plugins</a:t>
            </a:r>
            <a:r>
              <a:rPr lang="de-DE" dirty="0"/>
              <a:t>, welches das Multiscreen Stereo Rendering, das Tracking sowie die Berechnung des </a:t>
            </a:r>
            <a:r>
              <a:rPr lang="de-DE" dirty="0" err="1"/>
              <a:t>Frustums</a:t>
            </a:r>
            <a:r>
              <a:rPr lang="de-DE" dirty="0"/>
              <a:t>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Installation 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</a:p>
          <a:p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Weitere Punkte</a:t>
            </a:r>
            <a:endParaRPr lang="de-CH" dirty="0" smtClean="0"/>
          </a:p>
          <a:p>
            <a:r>
              <a:rPr lang="de-CH" dirty="0" smtClean="0"/>
              <a:t>Kritischer Pfad</a:t>
            </a:r>
          </a:p>
          <a:p>
            <a:r>
              <a:rPr lang="de-CH" dirty="0" smtClean="0"/>
              <a:t>Aufteilung</a:t>
            </a:r>
            <a:r>
              <a:rPr lang="de-CH" baseline="0" dirty="0" smtClean="0"/>
              <a:t> Arbeiten</a:t>
            </a:r>
          </a:p>
          <a:p>
            <a:pPr lvl="1"/>
            <a:r>
              <a:rPr lang="de-CH" baseline="0" dirty="0" smtClean="0"/>
              <a:t>Teilprojekte / Schwerpunkte</a:t>
            </a:r>
            <a:endParaRPr lang="de-CH" dirty="0"/>
          </a:p>
          <a:p>
            <a:pPr lvl="1"/>
            <a:r>
              <a:rPr lang="de-CH" dirty="0" err="1" smtClean="0"/>
              <a:t>Pairprograming</a:t>
            </a:r>
            <a:r>
              <a:rPr lang="de-CH" dirty="0" smtClean="0"/>
              <a:t> / Diskussionen im CAVE</a:t>
            </a:r>
            <a:endParaRPr lang="de-CH" baseline="0" dirty="0" smtClean="0"/>
          </a:p>
          <a:p>
            <a:endParaRPr lang="de-CH" baseline="0" dirty="0" smtClean="0"/>
          </a:p>
          <a:p>
            <a:endParaRPr lang="de-CH" baseline="0" dirty="0" smtClean="0"/>
          </a:p>
          <a:p>
            <a:r>
              <a:rPr lang="de-CH" dirty="0" smtClean="0"/>
              <a:t>Priorisierungen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Worst Case Szenario</a:t>
            </a:r>
          </a:p>
          <a:p>
            <a:r>
              <a:rPr lang="de-CH" dirty="0" smtClean="0"/>
              <a:t>Plan B?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42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97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r>
              <a:rPr lang="de-CH" dirty="0" smtClean="0"/>
              <a:t>Normaler virtueller CAVE im Zentrum</a:t>
            </a:r>
          </a:p>
          <a:p>
            <a:r>
              <a:rPr lang="de-CH" dirty="0" smtClean="0"/>
              <a:t>Funktion</a:t>
            </a:r>
          </a:p>
          <a:p>
            <a:pPr lvl="1"/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lvl="1"/>
            <a:r>
              <a:rPr lang="de-CH" dirty="0" smtClean="0"/>
              <a:t>Platzierung GUI-Elemente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64" y="3345805"/>
            <a:ext cx="4722471" cy="2611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Primäres Inputgerät</a:t>
            </a:r>
          </a:p>
          <a:p>
            <a:r>
              <a:rPr lang="de-CH" dirty="0"/>
              <a:t>Position </a:t>
            </a:r>
            <a:r>
              <a:rPr lang="de-CH" dirty="0" smtClean="0"/>
              <a:t>und </a:t>
            </a:r>
            <a:r>
              <a:rPr lang="de-CH" dirty="0"/>
              <a:t>Rotation </a:t>
            </a:r>
            <a:r>
              <a:rPr lang="de-CH" dirty="0" smtClean="0"/>
              <a:t>werden ermittelt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79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 smtClean="0"/>
              <a:t>Mouse Cursor Position </a:t>
            </a:r>
            <a:r>
              <a:rPr lang="de-CH" dirty="0"/>
              <a:t>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 smtClean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56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CAVE XXL</a:t>
            </a:r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473" y="2160000"/>
            <a:ext cx="6886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GPP Kooima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Nachträgliches</a:t>
            </a:r>
            <a:r>
              <a:rPr lang="de-DE" baseline="0" dirty="0" smtClean="0"/>
              <a:t> anpassen des </a:t>
            </a:r>
            <a:r>
              <a:rPr lang="de-DE" baseline="0" dirty="0" err="1" smtClean="0"/>
              <a:t>FoV‘s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Falls die </a:t>
            </a:r>
            <a:r>
              <a:rPr lang="de-DE" baseline="0" dirty="0" err="1" smtClean="0"/>
              <a:t>Screengrösse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aspect</a:t>
            </a:r>
            <a:r>
              <a:rPr lang="de-DE" dirty="0" smtClean="0"/>
              <a:t>) sich verändert</a:t>
            </a:r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r>
              <a:rPr lang="de-DE" baseline="0" dirty="0" smtClean="0"/>
              <a:t>Wann verändert sich die</a:t>
            </a:r>
            <a:r>
              <a:rPr lang="de-DE" dirty="0" smtClean="0"/>
              <a:t> </a:t>
            </a:r>
            <a:r>
              <a:rPr lang="de-DE" dirty="0" err="1" smtClean="0"/>
              <a:t>Screengrösse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/>
              <a:t>Bei breiten Frustums im Vergleich zur Projektionsfläche (Wand)</a:t>
            </a:r>
            <a:endParaRPr lang="de-DE" baseline="0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baseline="0" dirty="0" smtClean="0"/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baseline="0" dirty="0" smtClean="0"/>
              <a:t>FoV = </a:t>
            </a:r>
            <a:r>
              <a:rPr lang="de-DE" baseline="0" dirty="0" err="1" smtClean="0"/>
              <a:t>arctan</a:t>
            </a:r>
            <a:r>
              <a:rPr lang="de-DE" baseline="0" dirty="0" smtClean="0"/>
              <a:t>(</a:t>
            </a:r>
            <a:r>
              <a:rPr lang="de-DE" baseline="0" dirty="0" err="1" smtClean="0"/>
              <a:t>Screengrösse</a:t>
            </a:r>
            <a:r>
              <a:rPr lang="de-DE" baseline="0" dirty="0" smtClean="0"/>
              <a:t>/2*Brennweite)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5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3017491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44" y="3050328"/>
            <a:ext cx="5516111" cy="298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29" y="2185347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740" y="900000"/>
            <a:ext cx="8062260" cy="45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Wii Sports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</a:t>
            </a:r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r>
              <a:rPr lang="de-CH" dirty="0" smtClean="0"/>
              <a:t> + 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 waren die grössten Probleme?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Realistisches Viewfrustum</a:t>
            </a:r>
          </a:p>
          <a:p>
            <a:pPr lvl="1"/>
            <a:r>
              <a:rPr lang="de-CH" dirty="0" smtClean="0"/>
              <a:t>Darum CAVE XXL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die Grösse des CAVE XXL gewählt?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Gutes Verhältnis zwischen sichtbarer Bewegung und realistische Verzerrung (</a:t>
            </a:r>
            <a:r>
              <a:rPr lang="de-CH" dirty="0" err="1" smtClean="0"/>
              <a:t>FoV</a:t>
            </a:r>
            <a:r>
              <a:rPr lang="de-CH" dirty="0" smtClean="0"/>
              <a:t>).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048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Infrarot-Trackingsystems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591048-6F15-48C6-9650-9BFF3E56974F}">
  <ds:schemaRefs>
    <ds:schemaRef ds:uri="http://schemas.microsoft.com/office/2006/metadata/properties"/>
    <ds:schemaRef ds:uri="http://schemas.microsoft.com/office/2006/documentManagement/types"/>
    <ds:schemaRef ds:uri="63c724b1-652e-424f-8d99-4ee509067280"/>
    <ds:schemaRef ds:uri="http://purl.org/dc/elements/1.1/"/>
    <ds:schemaRef ds:uri="http://www.w3.org/XML/1998/namespace"/>
    <ds:schemaRef ds:uri="http://schemas.microsoft.com/office/infopath/2007/PartnerControls"/>
    <ds:schemaRef ds:uri="2551ef7e-3b29-44d1-a8ad-ef34c26bfc60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1477</Words>
  <Application>Microsoft Office PowerPoint</Application>
  <PresentationFormat>Bildschirmpräsentation (4:3)</PresentationFormat>
  <Paragraphs>397</Paragraphs>
  <Slides>67</Slides>
  <Notes>32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5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Beispielprojekt Unity</vt:lpstr>
      <vt:lpstr>OneBallTenPins</vt:lpstr>
      <vt:lpstr>Handbuch</vt:lpstr>
      <vt:lpstr>Handbuch</vt:lpstr>
      <vt:lpstr>Fazit</vt:lpstr>
      <vt:lpstr>Fazit</vt:lpstr>
      <vt:lpstr>Live Vorschau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48</cp:revision>
  <cp:lastPrinted>2013-04-25T14:17:09Z</cp:lastPrinted>
  <dcterms:created xsi:type="dcterms:W3CDTF">2016-01-05T07:57:55Z</dcterms:created>
  <dcterms:modified xsi:type="dcterms:W3CDTF">2016-01-25T17:43:02Z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